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3D852-2527-48F1-BDE1-7448CE424EAD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83073-11CB-4FB2-B592-215F6A8C5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90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63461" y="1143000"/>
            <a:ext cx="4131079" cy="3085944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28" indent="-28570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13" indent="-228562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99937" indent="-228562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063" indent="-228562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187" indent="-228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312" indent="-228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438" indent="-228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562" indent="-2285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6E97FF4-DA4B-45CB-ADB8-CC9E92DF0A6C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408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9" descr="advi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Clamping Stud Guaide Block Area to be increase.  </a:t>
            </a: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A247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Bracket &amp; Lever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:-   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SPM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Drilling Tapping.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83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  <a:cs typeface="Calibri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</a:rPr>
              <a:t>KAIZEN THEME </a:t>
            </a:r>
            <a:r>
              <a:rPr lang="en-US" altLang="en-US" sz="900" b="1" dirty="0">
                <a:solidFill>
                  <a:srgbClr val="0000CC"/>
                </a:solidFill>
                <a:latin typeface="Calibri" pitchFamily="34" charset="0"/>
              </a:rPr>
              <a:t>:</a:t>
            </a:r>
            <a:r>
              <a:rPr lang="en-US" altLang="en-US" sz="900" dirty="0">
                <a:latin typeface="Calibri" pitchFamily="34" charset="0"/>
              </a:rPr>
              <a:t>  </a:t>
            </a:r>
            <a:r>
              <a:rPr lang="en-US" altLang="en-US" sz="1050" dirty="0">
                <a:latin typeface="Calibri" pitchFamily="34" charset="0"/>
              </a:rPr>
              <a:t>A247 BKT SPM Clamping Force Less</a:t>
            </a:r>
            <a:r>
              <a:rPr lang="en-US" altLang="en-US" sz="900" dirty="0">
                <a:latin typeface="Calibri" pitchFamily="34" charset="0"/>
              </a:rPr>
              <a:t> </a:t>
            </a: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79388" y="1249363"/>
            <a:ext cx="3025775" cy="54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</a:rPr>
              <a:t>Problem Present Status :-</a:t>
            </a:r>
            <a:r>
              <a:rPr lang="en-US" altLang="en-US" sz="1050" dirty="0">
                <a:latin typeface="Calibri" pitchFamily="34" charset="0"/>
              </a:rPr>
              <a:t> A247 BKT SPM Component Lift in Auto Cycle.  </a:t>
            </a:r>
            <a:endParaRPr lang="en-US" altLang="en-US" sz="1200" dirty="0">
              <a:latin typeface="Calibri" pitchFamily="34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143000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:- bracket SPM clamping force less so clamping stud guide block area to be increase</a:t>
            </a:r>
            <a:endParaRPr 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sz="105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sz="1050" dirty="0">
              <a:latin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95 no’s</a:t>
            </a: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 no</a:t>
            </a: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15.08.2016</a:t>
            </a: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20.08.2016</a:t>
            </a: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752600"/>
            <a:ext cx="2514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  <a:b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</a:b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1. </a:t>
            </a:r>
            <a:r>
              <a:rPr lang="en-US" altLang="en-US" sz="1050" b="1" dirty="0" err="1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Nitin</a:t>
            </a: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b="1" dirty="0" err="1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Sutar,Navnath</a:t>
            </a: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Karanjkhile,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Amol, Anil </a:t>
            </a:r>
            <a:r>
              <a:rPr lang="en-US" altLang="en-US" sz="1050" b="1" dirty="0" err="1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Rathod</a:t>
            </a: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</a:b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1054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marL="228600" indent="-228600">
              <a:buFontTx/>
              <a:buAutoNum type="arabicParenR"/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In-house rejection eliminated</a:t>
            </a:r>
          </a:p>
          <a:p>
            <a:pPr marL="228600" indent="-228600">
              <a:buFontTx/>
              <a:buAutoNum type="arabicParenR"/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Tool Cost Saving.</a:t>
            </a:r>
          </a:p>
          <a:p>
            <a:pPr marL="228600" indent="-228600">
              <a:buFontTx/>
              <a:buAutoNum type="arabicParenR"/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Production / Hr. Increased.</a:t>
            </a:r>
          </a:p>
          <a:p>
            <a:pPr marL="228600" indent="-228600">
              <a:buFontTx/>
              <a:buAutoNum type="arabicParenR"/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Clamping Stud life Increase.</a:t>
            </a:r>
          </a:p>
          <a:p>
            <a:pPr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spcBef>
                <a:spcPct val="20000"/>
              </a:spcBef>
              <a:buFontTx/>
              <a:buAutoNum type="arabicParenR"/>
              <a:defRPr/>
            </a:pP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30913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 </a:t>
            </a:r>
            <a:r>
              <a:rPr lang="en-US" altLang="en-US" sz="1050" dirty="0">
                <a:latin typeface="Calibri" pitchFamily="34" charset="0"/>
              </a:rPr>
              <a:t>Ganesh Gaikwad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69863" y="5802313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:-Sagar Namekar.</a:t>
            </a:r>
          </a:p>
          <a:p>
            <a:pPr>
              <a:defRPr/>
            </a:pP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562600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20.08.2016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657600"/>
            <a:ext cx="30416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pPr>
              <a:defRPr/>
            </a:pPr>
            <a:endParaRPr lang="en-US" altLang="en-US" sz="1050" b="1" dirty="0">
              <a:solidFill>
                <a:srgbClr val="0000FF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</a:rPr>
              <a:t>:- </a:t>
            </a:r>
            <a:r>
              <a:rPr lang="en-US" altLang="en-US" sz="1050" dirty="0">
                <a:latin typeface="Calibri" pitchFamily="34" charset="0"/>
              </a:rPr>
              <a:t>Compomanat lift in auto cycle</a:t>
            </a:r>
            <a:endParaRPr lang="en-US" sz="1050" dirty="0">
              <a:latin typeface="Calibri" pitchFamily="34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why2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:-  </a:t>
            </a:r>
            <a:r>
              <a:rPr lang="en-US" altLang="en-US" sz="1050" dirty="0">
                <a:latin typeface="Calibri" pitchFamily="34" charset="0"/>
              </a:rPr>
              <a:t>Clamping Pressure less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050" b="1" dirty="0">
                <a:latin typeface="Calibri" pitchFamily="34" charset="0"/>
              </a:rPr>
              <a:t>:-</a:t>
            </a:r>
            <a:r>
              <a:rPr lang="en-US" altLang="en-US" sz="1050" dirty="0">
                <a:latin typeface="Calibri" pitchFamily="34" charset="0"/>
              </a:rPr>
              <a:t> During Clamping Cond. Stud Foul in Guide Block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Why4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050" dirty="0">
                <a:latin typeface="Calibri" pitchFamily="34" charset="0"/>
              </a:rPr>
              <a:t>:- Clamping Stud Guide Block area less.</a:t>
            </a: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marL="228600" indent="-228600">
              <a:buFontTx/>
              <a:buAutoNum type="arabicParenR"/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In-house rejection eliminated</a:t>
            </a:r>
          </a:p>
          <a:p>
            <a:pPr marL="228600" indent="-228600">
              <a:buFontTx/>
              <a:buAutoNum type="arabicParenR"/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Tool Cost Saving.</a:t>
            </a:r>
          </a:p>
          <a:p>
            <a:pPr marL="228600" indent="-228600">
              <a:buFontTx/>
              <a:buAutoNum type="arabicParenR"/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Production / Hr. Increased.</a:t>
            </a:r>
          </a:p>
          <a:p>
            <a:pPr marL="228600" indent="-228600">
              <a:buFontTx/>
              <a:buAutoNum type="arabicParenR"/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FontTx/>
              <a:buAutoNum type="arabicParenR"/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FontTx/>
              <a:buAutoNum type="arabicParenR"/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325" name="Rectangle 66"/>
          <p:cNvSpPr>
            <a:spLocks noChangeArrowheads="1"/>
          </p:cNvSpPr>
          <p:nvPr/>
        </p:nvSpPr>
        <p:spPr bwMode="auto">
          <a:xfrm>
            <a:off x="6478588" y="5637213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b="1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11326" name="Rectangle 72"/>
          <p:cNvSpPr>
            <a:spLocks noChangeArrowheads="1"/>
          </p:cNvSpPr>
          <p:nvPr/>
        </p:nvSpPr>
        <p:spPr bwMode="auto">
          <a:xfrm>
            <a:off x="6478588" y="586581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11327" name="Rectangle 73"/>
          <p:cNvSpPr>
            <a:spLocks noChangeArrowheads="1"/>
          </p:cNvSpPr>
          <p:nvPr/>
        </p:nvSpPr>
        <p:spPr bwMode="auto">
          <a:xfrm>
            <a:off x="6707188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11328" name="Rectangle 74"/>
          <p:cNvSpPr>
            <a:spLocks noChangeArrowheads="1"/>
          </p:cNvSpPr>
          <p:nvPr/>
        </p:nvSpPr>
        <p:spPr bwMode="auto">
          <a:xfrm>
            <a:off x="7164388" y="5865813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11329" name="Rectangle 75"/>
          <p:cNvSpPr>
            <a:spLocks noChangeArrowheads="1"/>
          </p:cNvSpPr>
          <p:nvPr/>
        </p:nvSpPr>
        <p:spPr bwMode="auto">
          <a:xfrm>
            <a:off x="7697788" y="5865813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11330" name="Rectangle 76"/>
          <p:cNvSpPr>
            <a:spLocks noChangeArrowheads="1"/>
          </p:cNvSpPr>
          <p:nvPr/>
        </p:nvSpPr>
        <p:spPr bwMode="auto">
          <a:xfrm>
            <a:off x="8534400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6705600" y="6094413"/>
            <a:ext cx="4572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094413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WHAT TO DO:- </a:t>
            </a:r>
            <a:r>
              <a:rPr lang="en-US" sz="1050" dirty="0"/>
              <a:t>Check  point added in Sustenance audit check sheet .  .</a:t>
            </a:r>
          </a:p>
          <a:p>
            <a:pPr>
              <a:defRPr/>
            </a:pPr>
            <a:endParaRPr lang="en-US" sz="1050" dirty="0"/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HOW TO DO:-</a:t>
            </a:r>
            <a:r>
              <a:rPr lang="en-US" sz="1050" dirty="0"/>
              <a:t>. Check  visually. </a:t>
            </a:r>
          </a:p>
          <a:p>
            <a:pPr>
              <a:defRPr/>
            </a:pPr>
            <a:endParaRPr lang="en-US" sz="1050" dirty="0"/>
          </a:p>
          <a:p>
            <a:pPr>
              <a:defRPr/>
            </a:pPr>
            <a:endParaRPr lang="en-US" sz="105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FREQUENCY :-  </a:t>
            </a:r>
            <a:endParaRPr lang="en-US" sz="1050" dirty="0"/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5562600" y="3429000"/>
            <a:ext cx="838200" cy="280988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46050" y="5181600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ROOT CAUSE :- </a:t>
            </a:r>
            <a:r>
              <a:rPr lang="en-US" altLang="en-US" sz="1050" dirty="0">
                <a:latin typeface="Calibri" pitchFamily="34" charset="0"/>
              </a:rPr>
              <a:t>Clamping Stud Guide Block area less.</a:t>
            </a:r>
          </a:p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096000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096000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347" name="Oval 2"/>
          <p:cNvSpPr>
            <a:spLocks noChangeArrowheads="1"/>
          </p:cNvSpPr>
          <p:nvPr/>
        </p:nvSpPr>
        <p:spPr bwMode="auto">
          <a:xfrm>
            <a:off x="609600" y="2112963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1348" name="Oval 3"/>
          <p:cNvSpPr>
            <a:spLocks noChangeArrowheads="1"/>
          </p:cNvSpPr>
          <p:nvPr/>
        </p:nvSpPr>
        <p:spPr bwMode="auto">
          <a:xfrm>
            <a:off x="4343400" y="2276475"/>
            <a:ext cx="1754188" cy="923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1349" name="Oval 5"/>
          <p:cNvSpPr>
            <a:spLocks noChangeArrowheads="1"/>
          </p:cNvSpPr>
          <p:nvPr/>
        </p:nvSpPr>
        <p:spPr bwMode="auto">
          <a:xfrm>
            <a:off x="3733800" y="2276475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73355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73355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352" name="TextBox 4"/>
          <p:cNvSpPr txBox="1">
            <a:spLocks noChangeArrowheads="1"/>
          </p:cNvSpPr>
          <p:nvPr/>
        </p:nvSpPr>
        <p:spPr bwMode="auto">
          <a:xfrm>
            <a:off x="6783388" y="6145213"/>
            <a:ext cx="1674812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1000"/>
              <a:t>Not Applicable</a:t>
            </a:r>
          </a:p>
        </p:txBody>
      </p:sp>
      <p:cxnSp>
        <p:nvCxnSpPr>
          <p:cNvPr id="11353" name="Straight Connector 7"/>
          <p:cNvCxnSpPr>
            <a:cxnSpLocks noChangeShapeType="1"/>
          </p:cNvCxnSpPr>
          <p:nvPr/>
        </p:nvCxnSpPr>
        <p:spPr bwMode="auto">
          <a:xfrm>
            <a:off x="995363" y="1979613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11354" name="Straight Connector 12"/>
          <p:cNvCxnSpPr>
            <a:cxnSpLocks noChangeShapeType="1"/>
          </p:cNvCxnSpPr>
          <p:nvPr/>
        </p:nvCxnSpPr>
        <p:spPr bwMode="auto">
          <a:xfrm>
            <a:off x="3429000" y="2590800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1355" name="Rounded Rectangle 15"/>
          <p:cNvSpPr>
            <a:spLocks noChangeArrowheads="1"/>
          </p:cNvSpPr>
          <p:nvPr/>
        </p:nvSpPr>
        <p:spPr bwMode="auto">
          <a:xfrm>
            <a:off x="3505200" y="2738438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cxnSp>
        <p:nvCxnSpPr>
          <p:cNvPr id="11356" name="Straight Arrow Connector 17"/>
          <p:cNvCxnSpPr>
            <a:cxnSpLocks noChangeShapeType="1"/>
          </p:cNvCxnSpPr>
          <p:nvPr/>
        </p:nvCxnSpPr>
        <p:spPr bwMode="auto">
          <a:xfrm>
            <a:off x="3490913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11357" name="Straight Connector 30"/>
          <p:cNvCxnSpPr>
            <a:cxnSpLocks noChangeShapeType="1"/>
            <a:endCxn id="11355" idx="2"/>
          </p:cNvCxnSpPr>
          <p:nvPr/>
        </p:nvCxnSpPr>
        <p:spPr bwMode="auto">
          <a:xfrm>
            <a:off x="3505200" y="2590800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1358" name="Oval 5"/>
          <p:cNvSpPr>
            <a:spLocks noChangeArrowheads="1"/>
          </p:cNvSpPr>
          <p:nvPr/>
        </p:nvSpPr>
        <p:spPr bwMode="auto">
          <a:xfrm>
            <a:off x="381000" y="2057400"/>
            <a:ext cx="555625" cy="76041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1359" name="Oval 6"/>
          <p:cNvSpPr>
            <a:spLocks noChangeArrowheads="1"/>
          </p:cNvSpPr>
          <p:nvPr/>
        </p:nvSpPr>
        <p:spPr bwMode="auto">
          <a:xfrm>
            <a:off x="304800" y="2152650"/>
            <a:ext cx="827088" cy="5095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01" name="Rounded Rectangle 95"/>
          <p:cNvSpPr>
            <a:spLocks noChangeArrowheads="1"/>
          </p:cNvSpPr>
          <p:nvPr/>
        </p:nvSpPr>
        <p:spPr bwMode="auto">
          <a:xfrm>
            <a:off x="158750" y="3376613"/>
            <a:ext cx="8382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11361" name="Oval 1"/>
          <p:cNvSpPr>
            <a:spLocks noChangeArrowheads="1"/>
          </p:cNvSpPr>
          <p:nvPr/>
        </p:nvSpPr>
        <p:spPr bwMode="auto">
          <a:xfrm>
            <a:off x="0" y="1524000"/>
            <a:ext cx="9144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/>
          </a:p>
        </p:txBody>
      </p:sp>
      <p:pic>
        <p:nvPicPr>
          <p:cNvPr id="1136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809750"/>
            <a:ext cx="3006725" cy="156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363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163" y="1798638"/>
            <a:ext cx="3271837" cy="163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861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273</Words>
  <Application>Microsoft Office PowerPoint</Application>
  <PresentationFormat>On-screen Show (4:3)</PresentationFormat>
  <Paragraphs>91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Yuraj Desai</dc:creator>
  <cp:lastModifiedBy>Yuraj Desai</cp:lastModifiedBy>
  <cp:revision>3</cp:revision>
  <dcterms:created xsi:type="dcterms:W3CDTF">2006-08-16T00:00:00Z</dcterms:created>
  <dcterms:modified xsi:type="dcterms:W3CDTF">2016-12-07T09:41:28Z</dcterms:modified>
</cp:coreProperties>
</file>