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65025" y="1143000"/>
            <a:ext cx="4127950" cy="3085944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0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9" descr="adv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To avoid contact of job with corrugated  partition.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QA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:-A106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Packing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:-Packing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3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</a:rPr>
              <a:t>: </a:t>
            </a:r>
            <a:r>
              <a:rPr lang="en-US" sz="1100" dirty="0">
                <a:latin typeface="Calibri" pitchFamily="34" charset="0"/>
                <a:cs typeface="Arial" pitchFamily="34" charset="0"/>
              </a:rPr>
              <a:t>To avoid rusty jobs </a:t>
            </a:r>
            <a:endParaRPr lang="en-US" altLang="en-US" sz="1100" dirty="0">
              <a:latin typeface="Calibri" pitchFamily="34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355725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solidFill>
                  <a:srgbClr val="000000"/>
                </a:solidFill>
              </a:rPr>
              <a:t>Job found rusty in box </a:t>
            </a:r>
            <a:r>
              <a:rPr lang="en-US" altLang="en-US" sz="1050" dirty="0" err="1" smtClean="0">
                <a:solidFill>
                  <a:srgbClr val="000000"/>
                </a:solidFill>
              </a:rPr>
              <a:t>paccking</a:t>
            </a:r>
            <a:r>
              <a:rPr lang="en-US" altLang="en-US" sz="1050" dirty="0" smtClean="0">
                <a:solidFill>
                  <a:srgbClr val="000000"/>
                </a:solidFill>
              </a:rPr>
              <a:t>  </a:t>
            </a:r>
            <a:r>
              <a:rPr lang="en-US" altLang="en-US" sz="1050" dirty="0">
                <a:solidFill>
                  <a:srgbClr val="000000"/>
                </a:solidFill>
              </a:rPr>
              <a:t>at dispatch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6060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</a:rPr>
              <a:t>:- 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500 nos.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10.6.16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10.6.16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Meraj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Sayyed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                   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Sandhya </a:t>
            </a:r>
            <a:r>
              <a:rPr lang="en-US" altLang="en-US" sz="1050" b="1" dirty="0" err="1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havan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,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Jagat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  Bhavesh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028" y="5527659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10 .11.16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75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</a:rPr>
              <a:t>: </a:t>
            </a:r>
            <a:r>
              <a:rPr lang="en-US" altLang="en-US" sz="1100" dirty="0">
                <a:solidFill>
                  <a:srgbClr val="000000"/>
                </a:solidFill>
              </a:rPr>
              <a:t>Job found rusty in box </a:t>
            </a:r>
            <a:r>
              <a:rPr lang="en-US" altLang="en-US" sz="1100" dirty="0" smtClean="0">
                <a:solidFill>
                  <a:srgbClr val="000000"/>
                </a:solidFill>
              </a:rPr>
              <a:t>packing  </a:t>
            </a:r>
            <a:r>
              <a:rPr lang="en-US" altLang="en-US" sz="1100" dirty="0">
                <a:solidFill>
                  <a:srgbClr val="000000"/>
                </a:solidFill>
              </a:rPr>
              <a:t>at dispatch</a:t>
            </a: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Job gets in contact with corrugated separator </a:t>
            </a: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No provision to avoid contact at current stage.</a:t>
            </a:r>
          </a:p>
          <a:p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1. Rework Cost = Rs.27,000. saved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83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NA</a:t>
            </a: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NA </a:t>
            </a:r>
            <a:endParaRPr 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–NA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6229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sz="1100" b="1" dirty="0">
                <a:solidFill>
                  <a:srgbClr val="0000FF"/>
                </a:solidFill>
                <a:latin typeface="Calibri" pitchFamily="34" charset="0"/>
              </a:rPr>
              <a:t>No provision to avoid contact of job with corrugated separator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9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6092" name="TextBox 4"/>
          <p:cNvSpPr txBox="1">
            <a:spLocks noChangeArrowheads="1"/>
          </p:cNvSpPr>
          <p:nvPr/>
        </p:nvSpPr>
        <p:spPr bwMode="auto">
          <a:xfrm>
            <a:off x="6886700" y="2575196"/>
            <a:ext cx="2028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200" dirty="0" smtClean="0"/>
              <a:t>No customer complaint </a:t>
            </a:r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06173"/>
              </p:ext>
            </p:extLst>
          </p:nvPr>
        </p:nvGraphicFramePr>
        <p:xfrm>
          <a:off x="6500826" y="4800600"/>
          <a:ext cx="2500330" cy="15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609462"/>
                <a:gridCol w="360040"/>
                <a:gridCol w="756748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r>
                        <a:rPr lang="en-US" sz="7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9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A206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8.11.16</a:t>
                      </a: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2.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A260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8.11.16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</a:p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124" name="TextBox 3"/>
          <p:cNvSpPr txBox="1">
            <a:spLocks noChangeArrowheads="1"/>
          </p:cNvSpPr>
          <p:nvPr/>
        </p:nvSpPr>
        <p:spPr bwMode="auto">
          <a:xfrm>
            <a:off x="126206" y="3263117"/>
            <a:ext cx="21272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100" dirty="0" smtClean="0"/>
              <a:t>Job gets rusty after coming in contact with  box separator</a:t>
            </a:r>
            <a:endParaRPr lang="en-IN" sz="1100" dirty="0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5" t="524" r="14063" b="1"/>
          <a:stretch/>
        </p:blipFill>
        <p:spPr>
          <a:xfrm>
            <a:off x="245269" y="1905000"/>
            <a:ext cx="2799218" cy="1340393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9" r="11807"/>
          <a:stretch/>
        </p:blipFill>
        <p:spPr>
          <a:xfrm>
            <a:off x="3393282" y="1362075"/>
            <a:ext cx="1332706" cy="170688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8" r="17143"/>
          <a:stretch/>
        </p:blipFill>
        <p:spPr>
          <a:xfrm>
            <a:off x="4748606" y="1360473"/>
            <a:ext cx="1329537" cy="1708487"/>
          </a:xfrm>
          <a:prstGeom prst="rect">
            <a:avLst/>
          </a:prstGeom>
        </p:spPr>
      </p:pic>
      <p:sp>
        <p:nvSpPr>
          <p:cNvPr id="80" name="TextBox 3"/>
          <p:cNvSpPr txBox="1">
            <a:spLocks noChangeArrowheads="1"/>
          </p:cNvSpPr>
          <p:nvPr/>
        </p:nvSpPr>
        <p:spPr bwMode="auto">
          <a:xfrm>
            <a:off x="3234526" y="3093840"/>
            <a:ext cx="233124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100" dirty="0" smtClean="0"/>
              <a:t>Polysheet</a:t>
            </a:r>
            <a:r>
              <a:rPr lang="en-IN" sz="1100" dirty="0"/>
              <a:t> </a:t>
            </a:r>
            <a:r>
              <a:rPr lang="en-IN" sz="1100" dirty="0" smtClean="0"/>
              <a:t>provided on separator as well as on top of job to avoid contact 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38380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3</cp:revision>
  <dcterms:created xsi:type="dcterms:W3CDTF">2006-08-16T00:00:00Z</dcterms:created>
  <dcterms:modified xsi:type="dcterms:W3CDTF">2016-12-07T09:36:41Z</dcterms:modified>
</cp:coreProperties>
</file>