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3D852-2527-48F1-BDE1-7448CE424EAD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83073-11CB-4FB2-B592-215F6A8C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9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65025" y="1143000"/>
            <a:ext cx="4127950" cy="3085944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390EE-7199-453E-BA4A-0081D64B7242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405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9" descr="adv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To avoid contact of job with corrugated  partition.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Oil Pump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QA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:-A106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Oil Pump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Packing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:-Packing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035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5190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</a:rPr>
              <a:t>KAIZEN THEME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</a:rPr>
              <a:t>: </a:t>
            </a:r>
            <a:r>
              <a:rPr lang="en-US" sz="1100" dirty="0">
                <a:latin typeface="Calibri" pitchFamily="34" charset="0"/>
                <a:cs typeface="Arial" pitchFamily="34" charset="0"/>
              </a:rPr>
              <a:t>To avoid rusty jobs </a:t>
            </a:r>
            <a:endParaRPr lang="en-US" altLang="en-US" sz="1100" dirty="0">
              <a:latin typeface="Calibri" pitchFamily="34" charset="0"/>
            </a:endParaRP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68275" y="1355725"/>
            <a:ext cx="3046403" cy="473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Problem present status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</a:rPr>
              <a:t>:- </a:t>
            </a:r>
            <a:r>
              <a:rPr lang="en-US" altLang="en-US" sz="1050" dirty="0">
                <a:solidFill>
                  <a:srgbClr val="000000"/>
                </a:solidFill>
              </a:rPr>
              <a:t>Job found rusty in box </a:t>
            </a:r>
            <a:r>
              <a:rPr lang="en-US" altLang="en-US" sz="1050" dirty="0" err="1" smtClean="0">
                <a:solidFill>
                  <a:srgbClr val="000000"/>
                </a:solidFill>
              </a:rPr>
              <a:t>paccking</a:t>
            </a:r>
            <a:r>
              <a:rPr lang="en-US" altLang="en-US" sz="1050" dirty="0" smtClean="0">
                <a:solidFill>
                  <a:srgbClr val="000000"/>
                </a:solidFill>
              </a:rPr>
              <a:t>  </a:t>
            </a:r>
            <a:r>
              <a:rPr lang="en-US" altLang="en-US" sz="1050" dirty="0">
                <a:solidFill>
                  <a:srgbClr val="000000"/>
                </a:solidFill>
              </a:rPr>
              <a:t>at dispatch</a:t>
            </a:r>
          </a:p>
          <a:p>
            <a:pPr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6060" name="Rectangle 43"/>
          <p:cNvSpPr>
            <a:spLocks noChangeArrowheads="1"/>
          </p:cNvSpPr>
          <p:nvPr/>
        </p:nvSpPr>
        <p:spPr bwMode="auto">
          <a:xfrm>
            <a:off x="3214678" y="1143000"/>
            <a:ext cx="3259147" cy="2513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000" b="1" dirty="0">
                <a:solidFill>
                  <a:srgbClr val="0033CC"/>
                </a:solidFill>
                <a:latin typeface="Calibri" pitchFamily="34" charset="0"/>
              </a:rPr>
              <a:t>COUNTERMEASURE</a:t>
            </a:r>
            <a:r>
              <a:rPr lang="en-US" altLang="en-US" sz="1000" dirty="0">
                <a:solidFill>
                  <a:srgbClr val="000000"/>
                </a:solidFill>
                <a:latin typeface="Calibri" pitchFamily="34" charset="0"/>
              </a:rPr>
              <a:t>:- </a:t>
            </a: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500 nos.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10.6.16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10.6.16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752600"/>
            <a:ext cx="2438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Meraj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Sayyed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,                   </a:t>
            </a:r>
          </a:p>
          <a:p>
            <a:pPr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Sandhya </a:t>
            </a:r>
            <a:r>
              <a:rPr lang="en-US" altLang="en-US" sz="1050" b="1" dirty="0" err="1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havan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, 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Jagat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,  Bhavesh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marL="228600" indent="-228600">
              <a:spcBef>
                <a:spcPct val="20000"/>
              </a:spcBef>
              <a:buFontTx/>
              <a:buAutoNum type="arabicParenR"/>
              <a:defRPr/>
            </a:pP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19800"/>
            <a:ext cx="3046413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5791200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028" y="5527659"/>
            <a:ext cx="3046412" cy="2635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10 .11.16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075" name="Rectangle 62"/>
          <p:cNvSpPr>
            <a:spLocks noChangeArrowheads="1"/>
          </p:cNvSpPr>
          <p:nvPr/>
        </p:nvSpPr>
        <p:spPr bwMode="auto">
          <a:xfrm>
            <a:off x="158750" y="3679825"/>
            <a:ext cx="3041650" cy="13993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100" b="1" dirty="0">
                <a:solidFill>
                  <a:srgbClr val="0000CC"/>
                </a:solidFill>
                <a:latin typeface="Calibri" pitchFamily="34" charset="0"/>
              </a:rPr>
              <a:t>WHY - WHY ANALYSIS :-</a:t>
            </a:r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r>
              <a:rPr lang="en-US" altLang="en-US" sz="1100" b="1" dirty="0" smtClean="0">
                <a:solidFill>
                  <a:srgbClr val="0000FF"/>
                </a:solidFill>
                <a:latin typeface="Calibri" pitchFamily="34" charset="0"/>
              </a:rPr>
              <a:t>Why1</a:t>
            </a:r>
            <a:r>
              <a:rPr lang="en-US" altLang="en-US" sz="1100" b="1" dirty="0" smtClean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100" b="1" dirty="0" smtClean="0">
                <a:solidFill>
                  <a:srgbClr val="0033CC"/>
                </a:solidFill>
                <a:latin typeface="Calibri" pitchFamily="34" charset="0"/>
              </a:rPr>
              <a:t>: </a:t>
            </a:r>
            <a:r>
              <a:rPr lang="en-US" altLang="en-US" sz="1100" dirty="0">
                <a:solidFill>
                  <a:srgbClr val="000000"/>
                </a:solidFill>
              </a:rPr>
              <a:t>Job found rusty in box </a:t>
            </a:r>
            <a:r>
              <a:rPr lang="en-US" altLang="en-US" sz="1100" dirty="0" smtClean="0">
                <a:solidFill>
                  <a:srgbClr val="000000"/>
                </a:solidFill>
              </a:rPr>
              <a:t>packing  </a:t>
            </a:r>
            <a:r>
              <a:rPr lang="en-US" altLang="en-US" sz="1100" dirty="0">
                <a:solidFill>
                  <a:srgbClr val="000000"/>
                </a:solidFill>
              </a:rPr>
              <a:t>at dispatch</a:t>
            </a:r>
          </a:p>
          <a:p>
            <a:r>
              <a:rPr lang="en-US" altLang="en-US" sz="1100" b="1" dirty="0" smtClean="0">
                <a:solidFill>
                  <a:srgbClr val="0000FF"/>
                </a:solidFill>
                <a:latin typeface="Calibri" pitchFamily="34" charset="0"/>
              </a:rPr>
              <a:t>Why2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itchFamily="34" charset="0"/>
              </a:rPr>
              <a:t>:-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Job gets in contact with corrugated separator </a:t>
            </a:r>
          </a:p>
          <a:p>
            <a:r>
              <a:rPr lang="en-US" altLang="en-US" sz="1100" b="1" dirty="0" smtClean="0">
                <a:solidFill>
                  <a:srgbClr val="0000FF"/>
                </a:solidFill>
                <a:latin typeface="Calibri" pitchFamily="34" charset="0"/>
              </a:rPr>
              <a:t>Why3</a:t>
            </a:r>
            <a:r>
              <a:rPr lang="en-US" altLang="en-US" sz="1100" b="1" dirty="0" smtClean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itchFamily="34" charset="0"/>
              </a:rPr>
              <a:t>:-</a:t>
            </a:r>
            <a:r>
              <a:rPr lang="en-US" altLang="en-US" sz="1100" dirty="0">
                <a:solidFill>
                  <a:srgbClr val="000000"/>
                </a:solidFill>
                <a:latin typeface="Calibri" pitchFamily="34" charset="0"/>
              </a:rPr>
              <a:t>No provision to avoid contact at current stage.</a:t>
            </a:r>
          </a:p>
          <a:p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432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</a:t>
            </a: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1. Rework Cost = Rs.27,000. saved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348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083" name="Rectangle 78"/>
          <p:cNvSpPr>
            <a:spLocks noChangeArrowheads="1"/>
          </p:cNvSpPr>
          <p:nvPr/>
        </p:nvSpPr>
        <p:spPr bwMode="auto">
          <a:xfrm>
            <a:off x="6707188" y="6094413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9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1"/>
            <a:ext cx="2513012" cy="1204921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</a:rPr>
              <a:t>: NA</a:t>
            </a:r>
          </a:p>
          <a:p>
            <a:pPr>
              <a:defRPr/>
            </a:pPr>
            <a:endParaRPr lang="en-US" sz="1000" b="1" dirty="0">
              <a:solidFill>
                <a:srgbClr val="000000"/>
              </a:solidFill>
              <a:latin typeface="Calibri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HOW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</a:rPr>
              <a:t>: NA </a:t>
            </a:r>
            <a:endParaRPr lang="en-US" sz="105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000" b="1" dirty="0">
              <a:solidFill>
                <a:srgbClr val="000000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FREQUENCY 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</a:rPr>
              <a:t>–NA</a:t>
            </a:r>
            <a:endParaRPr 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572132" y="3357562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6229" name="Rounded Rectangle 96"/>
          <p:cNvSpPr>
            <a:spLocks noChangeArrowheads="1"/>
          </p:cNvSpPr>
          <p:nvPr/>
        </p:nvSpPr>
        <p:spPr bwMode="auto">
          <a:xfrm>
            <a:off x="2285984" y="3357562"/>
            <a:ext cx="914400" cy="280988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079217"/>
            <a:ext cx="3048000" cy="42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ROOT CAUSE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</a:rPr>
              <a:t>: </a:t>
            </a:r>
            <a:r>
              <a:rPr lang="en-US" sz="1100" b="1" dirty="0">
                <a:solidFill>
                  <a:srgbClr val="0000FF"/>
                </a:solidFill>
                <a:latin typeface="Calibri" pitchFamily="34" charset="0"/>
              </a:rPr>
              <a:t>No provision to avoid contact of job with corrugated separator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9" name="Rectangle 34"/>
          <p:cNvSpPr>
            <a:spLocks noChangeArrowheads="1"/>
          </p:cNvSpPr>
          <p:nvPr/>
        </p:nvSpPr>
        <p:spPr bwMode="auto">
          <a:xfrm>
            <a:off x="5713413" y="461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</a:t>
            </a:r>
          </a:p>
        </p:txBody>
      </p:sp>
      <p:sp>
        <p:nvSpPr>
          <p:cNvPr id="86092" name="TextBox 4"/>
          <p:cNvSpPr txBox="1">
            <a:spLocks noChangeArrowheads="1"/>
          </p:cNvSpPr>
          <p:nvPr/>
        </p:nvSpPr>
        <p:spPr bwMode="auto">
          <a:xfrm>
            <a:off x="6886700" y="2575196"/>
            <a:ext cx="2028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IN" sz="1200" dirty="0" smtClean="0"/>
              <a:t>No customer complaint </a:t>
            </a:r>
          </a:p>
        </p:txBody>
      </p:sp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106173"/>
              </p:ext>
            </p:extLst>
          </p:nvPr>
        </p:nvGraphicFramePr>
        <p:xfrm>
          <a:off x="6500826" y="4800600"/>
          <a:ext cx="2500330" cy="1526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62"/>
                <a:gridCol w="465418"/>
                <a:gridCol w="609462"/>
                <a:gridCol w="360040"/>
                <a:gridCol w="756748"/>
              </a:tblGrid>
              <a:tr h="37783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SCOPE &amp; PLAN FOR HORIZONTAL DEPLOYMENT</a:t>
                      </a: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r>
                        <a:rPr lang="en-US" sz="7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</a:t>
                      </a:r>
                      <a:endParaRPr lang="en-US" sz="7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TDC</a:t>
                      </a:r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RESP.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791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A206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8.11.16</a:t>
                      </a: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Completed</a:t>
                      </a:r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7830"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2.</a:t>
                      </a:r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A260</a:t>
                      </a:r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8.11.16</a:t>
                      </a:r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Completed</a:t>
                      </a:r>
                    </a:p>
                    <a:p>
                      <a:pPr marL="0" algn="ctr" defTabSz="914377" rtl="0" eaLnBrk="1" latinLnBrk="0" hangingPunct="1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6124" name="TextBox 3"/>
          <p:cNvSpPr txBox="1">
            <a:spLocks noChangeArrowheads="1"/>
          </p:cNvSpPr>
          <p:nvPr/>
        </p:nvSpPr>
        <p:spPr bwMode="auto">
          <a:xfrm>
            <a:off x="126206" y="3263117"/>
            <a:ext cx="21272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IN" sz="1100" dirty="0" smtClean="0"/>
              <a:t>Job gets rusty after coming in contact with  box separator</a:t>
            </a:r>
            <a:endParaRPr lang="en-IN" sz="1100" dirty="0"/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45" t="524" r="14063" b="1"/>
          <a:stretch/>
        </p:blipFill>
        <p:spPr>
          <a:xfrm>
            <a:off x="245269" y="1905000"/>
            <a:ext cx="2799218" cy="1340393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" r="11807"/>
          <a:stretch/>
        </p:blipFill>
        <p:spPr>
          <a:xfrm>
            <a:off x="3393282" y="1362075"/>
            <a:ext cx="1332706" cy="170688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8" r="17143"/>
          <a:stretch/>
        </p:blipFill>
        <p:spPr>
          <a:xfrm>
            <a:off x="4748606" y="1360473"/>
            <a:ext cx="1329537" cy="1708487"/>
          </a:xfrm>
          <a:prstGeom prst="rect">
            <a:avLst/>
          </a:prstGeom>
        </p:spPr>
      </p:pic>
      <p:sp>
        <p:nvSpPr>
          <p:cNvPr id="80" name="TextBox 3"/>
          <p:cNvSpPr txBox="1">
            <a:spLocks noChangeArrowheads="1"/>
          </p:cNvSpPr>
          <p:nvPr/>
        </p:nvSpPr>
        <p:spPr bwMode="auto">
          <a:xfrm>
            <a:off x="3234526" y="3093840"/>
            <a:ext cx="2331249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IN" sz="1100" dirty="0" smtClean="0"/>
              <a:t>Polysheet</a:t>
            </a:r>
            <a:r>
              <a:rPr lang="en-IN" sz="1100" dirty="0"/>
              <a:t> </a:t>
            </a:r>
            <a:r>
              <a:rPr lang="en-IN" sz="1100" dirty="0" smtClean="0"/>
              <a:t>provided on separator as well as on top of job to avoid contact </a:t>
            </a:r>
            <a:endParaRPr lang="en-IN" sz="1100" dirty="0"/>
          </a:p>
        </p:txBody>
      </p:sp>
    </p:spTree>
    <p:extLst>
      <p:ext uri="{BB962C8B-B14F-4D97-AF65-F5344CB8AC3E}">
        <p14:creationId xmlns:p14="http://schemas.microsoft.com/office/powerpoint/2010/main" val="383806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On-screen Show (4:3)</PresentationFormat>
  <Paragraphs>84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Yuraj Desai</dc:creator>
  <cp:lastModifiedBy>Yuraj Desai</cp:lastModifiedBy>
  <cp:revision>3</cp:revision>
  <dcterms:created xsi:type="dcterms:W3CDTF">2006-08-16T00:00:00Z</dcterms:created>
  <dcterms:modified xsi:type="dcterms:W3CDTF">2016-12-07T09:36:41Z</dcterms:modified>
</cp:coreProperties>
</file>